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D61AA5-4FC8-4FE2-A44D-051EF009364A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FF471E-A614-4384-B488-4E6496188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61AA5-4FC8-4FE2-A44D-051EF009364A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F471E-A614-4384-B488-4E6496188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61AA5-4FC8-4FE2-A44D-051EF009364A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F471E-A614-4384-B488-4E6496188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61AA5-4FC8-4FE2-A44D-051EF009364A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F471E-A614-4384-B488-4E64961887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61AA5-4FC8-4FE2-A44D-051EF009364A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F471E-A614-4384-B488-4E64961887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61AA5-4FC8-4FE2-A44D-051EF009364A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F471E-A614-4384-B488-4E64961887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61AA5-4FC8-4FE2-A44D-051EF009364A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F471E-A614-4384-B488-4E6496188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61AA5-4FC8-4FE2-A44D-051EF009364A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F471E-A614-4384-B488-4E64961887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61AA5-4FC8-4FE2-A44D-051EF009364A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F471E-A614-4384-B488-4E6496188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D61AA5-4FC8-4FE2-A44D-051EF009364A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F471E-A614-4384-B488-4E6496188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D61AA5-4FC8-4FE2-A44D-051EF009364A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FF471E-A614-4384-B488-4E64961887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D61AA5-4FC8-4FE2-A44D-051EF009364A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8FF471E-A614-4384-B488-4E6496188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A2-1 CLASSIFICATION OF LIVING THINGS</a:t>
            </a:r>
            <a:endParaRPr lang="en-US" dirty="0"/>
          </a:p>
        </p:txBody>
      </p:sp>
      <p:pic>
        <p:nvPicPr>
          <p:cNvPr id="1026" name="Picture 2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971800"/>
            <a:ext cx="2912364" cy="2893713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280988"/>
            <a:ext cx="1789112" cy="17256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Classification</a:t>
            </a:r>
            <a:r>
              <a:rPr lang="en-US" dirty="0" smtClean="0"/>
              <a:t>—the arrangement of things in groups of similar items</a:t>
            </a:r>
          </a:p>
          <a:p>
            <a:r>
              <a:rPr lang="en-US" dirty="0" smtClean="0"/>
              <a:t>Scientists classify to describe what things are like and how they relate to other organisms</a:t>
            </a:r>
          </a:p>
          <a:p>
            <a:r>
              <a:rPr lang="en-US" dirty="0" smtClean="0"/>
              <a:t>Allows scientists to share information about organisms—systems can change when new information comes to light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A. WHY LIVING THINGS ARE CLASSIFIED</a:t>
            </a:r>
            <a:endParaRPr lang="en-US" sz="280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pic>
        <p:nvPicPr>
          <p:cNvPr id="1026" name="Picture 2" descr="C:\Documents and Settings\paxtonj\Local Settings\Temporary Internet Files\Content.IE5\ENOFIHOH\MC9000602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191000"/>
            <a:ext cx="3505200" cy="22891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8229600" cy="5702491"/>
          </a:xfrm>
        </p:spPr>
        <p:txBody>
          <a:bodyPr/>
          <a:lstStyle/>
          <a:p>
            <a:r>
              <a:rPr lang="en-US" dirty="0" smtClean="0"/>
              <a:t>Invention of microscope led to need for new categories</a:t>
            </a:r>
          </a:p>
          <a:p>
            <a:r>
              <a:rPr lang="en-US" dirty="0" smtClean="0"/>
              <a:t>Carl von </a:t>
            </a:r>
            <a:r>
              <a:rPr lang="en-US" dirty="0" err="1" smtClean="0"/>
              <a:t>Linne</a:t>
            </a:r>
            <a:r>
              <a:rPr lang="en-US" dirty="0" smtClean="0"/>
              <a:t> developed classification system—began with kingdoms, then smaller groups</a:t>
            </a:r>
          </a:p>
          <a:p>
            <a:r>
              <a:rPr lang="en-US" u="sng" dirty="0" smtClean="0"/>
              <a:t>Linnaean system</a:t>
            </a:r>
            <a:r>
              <a:rPr lang="en-US" dirty="0" smtClean="0"/>
              <a:t>—classification system that divides living things into smaller and smaller groups according to their characteristics</a:t>
            </a:r>
            <a:endParaRPr lang="en-US" u="sng" dirty="0"/>
          </a:p>
        </p:txBody>
      </p:sp>
      <p:pic>
        <p:nvPicPr>
          <p:cNvPr id="2050" name="Picture 2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3738" y="4114800"/>
            <a:ext cx="3192462" cy="2590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Organism’s structure and features are important for classifying</a:t>
            </a:r>
          </a:p>
          <a:p>
            <a:pPr lvl="3"/>
            <a:r>
              <a:rPr lang="en-US" sz="2400" dirty="0" smtClean="0"/>
              <a:t>Cell structure</a:t>
            </a:r>
          </a:p>
          <a:p>
            <a:pPr lvl="3"/>
            <a:r>
              <a:rPr lang="en-US" sz="2400" dirty="0" smtClean="0"/>
              <a:t>Ways of getting food</a:t>
            </a:r>
            <a:endParaRPr lang="en-US" dirty="0" smtClean="0"/>
          </a:p>
          <a:p>
            <a:pPr lvl="3">
              <a:buNone/>
            </a:pPr>
            <a:r>
              <a:rPr lang="en-US" sz="2400" dirty="0" smtClean="0"/>
              <a:t>Used to place organisms in kingdoms</a:t>
            </a:r>
          </a:p>
          <a:p>
            <a:pPr lvl="3">
              <a:buNone/>
            </a:pPr>
            <a:endParaRPr lang="en-US" sz="2400" dirty="0" smtClean="0"/>
          </a:p>
          <a:p>
            <a:pPr lvl="3">
              <a:buNone/>
            </a:pPr>
            <a:r>
              <a:rPr lang="en-US" sz="2400" dirty="0" smtClean="0"/>
              <a:t>--five kingdoms are animal, plant, fungi, </a:t>
            </a:r>
            <a:r>
              <a:rPr lang="en-US" sz="2400" dirty="0" err="1" smtClean="0"/>
              <a:t>protista</a:t>
            </a:r>
            <a:r>
              <a:rPr lang="en-US" sz="2400" dirty="0" smtClean="0"/>
              <a:t>, </a:t>
            </a:r>
            <a:r>
              <a:rPr lang="en-US" sz="2400" dirty="0" err="1" smtClean="0"/>
              <a:t>monera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 HOW LIVING THINGS ARE CLASSIFIED	</a:t>
            </a:r>
            <a:endParaRPr lang="en-US" dirty="0"/>
          </a:p>
        </p:txBody>
      </p:sp>
      <p:pic>
        <p:nvPicPr>
          <p:cNvPr id="2051" name="Picture 3" descr="C:\Documents and Settings\paxtonj\Local Settings\Temporary Internet Files\Content.IE5\ENOFIHOH\MP90039021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33400"/>
            <a:ext cx="1685925" cy="3429000"/>
          </a:xfrm>
          <a:prstGeom prst="rect">
            <a:avLst/>
          </a:prstGeom>
          <a:noFill/>
        </p:spPr>
      </p:pic>
      <p:pic>
        <p:nvPicPr>
          <p:cNvPr id="2052" name="Picture 4" descr="C:\Documents and Settings\paxtonj\Local Settings\Temporary Internet Files\Content.IE5\ENOFIHOH\MC90023234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495800"/>
            <a:ext cx="4419600" cy="2117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Multi-celled organisms that can make their own food</a:t>
            </a:r>
          </a:p>
          <a:p>
            <a:r>
              <a:rPr lang="en-US" dirty="0" smtClean="0"/>
              <a:t>Grouped by the </a:t>
            </a:r>
            <a:r>
              <a:rPr lang="en-US" u="sng" dirty="0" smtClean="0"/>
              <a:t>adaptations</a:t>
            </a:r>
            <a:r>
              <a:rPr lang="en-US" dirty="0" smtClean="0"/>
              <a:t>—structures or features that help an organism survive in its natural habitat</a:t>
            </a:r>
          </a:p>
          <a:p>
            <a:r>
              <a:rPr lang="en-US" dirty="0" smtClean="0"/>
              <a:t>Grouped by tissues vs. no tissues, way they reproduce, structure of roots, stems, leaves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PLANTS</a:t>
            </a:r>
            <a:endParaRPr lang="en-US" dirty="0"/>
          </a:p>
        </p:txBody>
      </p:sp>
      <p:pic>
        <p:nvPicPr>
          <p:cNvPr id="3075" name="Picture 3" descr="C:\Documents and Settings\paxtonj\Local Settings\Temporary Internet Files\Content.IE5\0FW7QT2J\MP90028967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419600"/>
            <a:ext cx="4648200" cy="2438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Grouped according to backbone vs. no backbone, size and shape, position of skeleton, body covering, method of reproduction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ANIMALS</a:t>
            </a:r>
            <a:endParaRPr lang="en-US" dirty="0"/>
          </a:p>
        </p:txBody>
      </p:sp>
      <p:pic>
        <p:nvPicPr>
          <p:cNvPr id="4098" name="Picture 2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763" y="3644900"/>
            <a:ext cx="2713037" cy="2222500"/>
          </a:xfrm>
          <a:prstGeom prst="rect">
            <a:avLst/>
          </a:prstGeom>
          <a:noFill/>
        </p:spPr>
      </p:pic>
      <p:pic>
        <p:nvPicPr>
          <p:cNvPr id="4099" name="Picture 3" descr="C:\Documents and Settings\paxtonj\Local Settings\Temporary Internet Files\Content.IE5\21IFIV8T\MC9000526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971800"/>
            <a:ext cx="1831975" cy="1906588"/>
          </a:xfrm>
          <a:prstGeom prst="rect">
            <a:avLst/>
          </a:prstGeom>
          <a:noFill/>
        </p:spPr>
      </p:pic>
      <p:pic>
        <p:nvPicPr>
          <p:cNvPr id="4100" name="Picture 4" descr="C:\Documents and Settings\paxtonj\Local Settings\Temporary Internet Files\Content.IE5\0FW7QT2J\MC90023266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352801"/>
            <a:ext cx="3108325" cy="2973388"/>
          </a:xfrm>
          <a:prstGeom prst="rect">
            <a:avLst/>
          </a:prstGeom>
          <a:noFill/>
        </p:spPr>
      </p:pic>
      <p:pic>
        <p:nvPicPr>
          <p:cNvPr id="4101" name="Picture 5" descr="C:\Documents and Settings\paxtonj\Local Settings\Temporary Internet Files\Content.IE5\0FW7QT2J\MP900314057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20896">
            <a:off x="6780821" y="502258"/>
            <a:ext cx="2195513" cy="126923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Fungi classified by their shape, size, way of reproducing, one cell vs. many</a:t>
            </a:r>
          </a:p>
          <a:p>
            <a:r>
              <a:rPr lang="en-US" dirty="0" smtClean="0"/>
              <a:t>Mostly multi-celled, cell walls, take in food, have a nucleus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 FUNGI AND PROTISTS</a:t>
            </a:r>
            <a:endParaRPr lang="en-US" dirty="0"/>
          </a:p>
        </p:txBody>
      </p:sp>
      <p:pic>
        <p:nvPicPr>
          <p:cNvPr id="5122" name="Picture 2" descr="C:\Documents and Settings\paxtonj\Local Settings\Temporary Internet Files\Content.IE5\0FW7QT2J\MP90040056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048000"/>
            <a:ext cx="4495800" cy="31210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/>
          <a:lstStyle/>
          <a:p>
            <a:r>
              <a:rPr lang="en-US" dirty="0" err="1" smtClean="0"/>
              <a:t>Protists</a:t>
            </a:r>
            <a:r>
              <a:rPr lang="en-US" dirty="0" smtClean="0"/>
              <a:t> classified by whether more like animal or plant, color, shell vs. no shell, source of nutrients, movement</a:t>
            </a:r>
          </a:p>
          <a:p>
            <a:r>
              <a:rPr lang="en-US" dirty="0" smtClean="0"/>
              <a:t>Mostly one celled, take in food or make their own, many can move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6146" name="Picture 2" descr="C:\Documents and Settings\paxtonj\Local Settings\Temporary Internet Files\Content.IE5\ENOFIHOH\MP90038765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913" y="2600324"/>
            <a:ext cx="2609850" cy="3800475"/>
          </a:xfrm>
          <a:prstGeom prst="rect">
            <a:avLst/>
          </a:prstGeom>
          <a:noFill/>
        </p:spPr>
      </p:pic>
      <p:pic>
        <p:nvPicPr>
          <p:cNvPr id="6150" name="Picture 6" descr="C:\Documents and Settings\paxtonj\Local Settings\Temporary Internet Files\Content.IE5\21IFIV8T\MC9000712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5800" y="2895601"/>
            <a:ext cx="2540000" cy="26289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Consists of bacteria—some cause disease, some don’t</a:t>
            </a:r>
          </a:p>
          <a:p>
            <a:r>
              <a:rPr lang="en-US" dirty="0" err="1" smtClean="0"/>
              <a:t>Cyanobacteria</a:t>
            </a:r>
            <a:r>
              <a:rPr lang="en-US" dirty="0" smtClean="0"/>
              <a:t>—blue-green bacteria that is green scum on ponds</a:t>
            </a:r>
          </a:p>
          <a:p>
            <a:r>
              <a:rPr lang="en-US" dirty="0" smtClean="0"/>
              <a:t>Most numerous organisms on earth</a:t>
            </a:r>
          </a:p>
          <a:p>
            <a:r>
              <a:rPr lang="en-US" dirty="0" smtClean="0"/>
              <a:t>Single celled, no nucleus, cell walls</a:t>
            </a:r>
            <a:r>
              <a:rPr lang="en-US" smtClean="0"/>
              <a:t>, classified </a:t>
            </a:r>
            <a:r>
              <a:rPr lang="en-US" dirty="0" smtClean="0"/>
              <a:t>by size and shape of cell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F. MONERANS</a:t>
            </a:r>
            <a:endParaRPr lang="en-US" dirty="0"/>
          </a:p>
        </p:txBody>
      </p:sp>
      <p:pic>
        <p:nvPicPr>
          <p:cNvPr id="7171" name="Picture 3" descr="C:\Documents and Settings\paxtonj\Local Settings\Temporary Internet Files\Content.IE5\21IFIV8T\MC90043873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191000"/>
            <a:ext cx="4038600" cy="2667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502</TotalTime>
  <Words>312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A2-1 CLASSIFICATION OF LIVING THINGS</vt:lpstr>
      <vt:lpstr>A. WHY LIVING THINGS ARE CLASSIFIED</vt:lpstr>
      <vt:lpstr>PowerPoint Presentation</vt:lpstr>
      <vt:lpstr>B. HOW LIVING THINGS ARE CLASSIFIED </vt:lpstr>
      <vt:lpstr>C. PLANTS</vt:lpstr>
      <vt:lpstr>D. ANIMALS</vt:lpstr>
      <vt:lpstr>E. FUNGI AND PROTISTS</vt:lpstr>
      <vt:lpstr>PowerPoint Presentation</vt:lpstr>
      <vt:lpstr>F. MONERANS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paxtonj</dc:creator>
  <cp:lastModifiedBy>Todd.Ratliff</cp:lastModifiedBy>
  <cp:revision>45</cp:revision>
  <cp:lastPrinted>2016-02-01T13:10:44Z</cp:lastPrinted>
  <dcterms:created xsi:type="dcterms:W3CDTF">2010-09-13T15:39:27Z</dcterms:created>
  <dcterms:modified xsi:type="dcterms:W3CDTF">2016-02-01T13:10:52Z</dcterms:modified>
</cp:coreProperties>
</file>