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B4834C-D4FD-42DC-A2E4-F78F35400CE1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198248-322D-4F94-A506-0179E6AA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14400"/>
            <a:ext cx="6477000" cy="2286000"/>
          </a:xfrm>
        </p:spPr>
        <p:txBody>
          <a:bodyPr/>
          <a:lstStyle/>
          <a:p>
            <a:r>
              <a:rPr lang="en-US" dirty="0" smtClean="0"/>
              <a:t>C1-1 CHARACTERISTICS OF AN 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Ratliff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Life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Environment</a:t>
            </a:r>
            <a:r>
              <a:rPr lang="en-US" b="1" dirty="0" smtClean="0"/>
              <a:t>—surroundings in which an organism lives</a:t>
            </a:r>
          </a:p>
          <a:p>
            <a:pPr lvl="2"/>
            <a:r>
              <a:rPr lang="en-US" sz="2800" b="1" u="sng" dirty="0" smtClean="0"/>
              <a:t>Biotic</a:t>
            </a:r>
            <a:r>
              <a:rPr lang="en-US" sz="2800" b="1" dirty="0" smtClean="0"/>
              <a:t>—living things in all 5 kingdoms in an environment</a:t>
            </a:r>
          </a:p>
        </p:txBody>
      </p:sp>
      <p:pic>
        <p:nvPicPr>
          <p:cNvPr id="1028" name="Picture 4" descr="C:\Users\Paxton\AppData\Local\Microsoft\Windows\Temporary Internet Files\Content.IE5\I69RV51Y\MP900446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5181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352800"/>
            <a:ext cx="8153400" cy="2743200"/>
          </a:xfrm>
        </p:spPr>
        <p:txBody>
          <a:bodyPr/>
          <a:lstStyle/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800" b="1" u="sng" dirty="0" smtClean="0"/>
              <a:t>Abiotic</a:t>
            </a:r>
            <a:r>
              <a:rPr lang="en-US" sz="2800" b="1" dirty="0" smtClean="0"/>
              <a:t>—nonliving things in the </a:t>
            </a:r>
            <a:r>
              <a:rPr lang="en-US" sz="2800" b="1" dirty="0" smtClean="0"/>
              <a:t>environment —includes </a:t>
            </a:r>
            <a:r>
              <a:rPr lang="en-US" sz="2800" b="1" dirty="0" smtClean="0"/>
              <a:t>soil, minerals, air, water, rocks, sunlight, rainfall, clouds, </a:t>
            </a:r>
            <a:r>
              <a:rPr lang="en-US" sz="2800" b="1" dirty="0" smtClean="0"/>
              <a:t>temperature, </a:t>
            </a:r>
            <a:r>
              <a:rPr lang="en-US" sz="2800" b="1" dirty="0" smtClean="0"/>
              <a:t>humidity—abiotic factors determine what can live in an </a:t>
            </a:r>
            <a:r>
              <a:rPr lang="en-US" sz="2800" b="1" dirty="0" smtClean="0"/>
              <a:t>environment.</a:t>
            </a:r>
            <a:endParaRPr lang="en-US" sz="2800" b="1" u="sng" dirty="0" smtClean="0"/>
          </a:p>
          <a:p>
            <a:endParaRPr lang="en-US" dirty="0"/>
          </a:p>
        </p:txBody>
      </p:sp>
      <p:pic>
        <p:nvPicPr>
          <p:cNvPr id="2050" name="Picture 2" descr="C:\Users\Paxton\AppData\Local\Microsoft\Windows\Temporary Internet Files\Content.IE5\6E80H4FM\MP900424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515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Organisms in an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Habitat</a:t>
            </a:r>
            <a:r>
              <a:rPr lang="en-US" b="1" dirty="0" smtClean="0"/>
              <a:t>—the part of an </a:t>
            </a:r>
            <a:r>
              <a:rPr lang="en-US" b="1" dirty="0" smtClean="0"/>
              <a:t>environment </a:t>
            </a:r>
            <a:r>
              <a:rPr lang="en-US" b="1" dirty="0" smtClean="0"/>
              <a:t>in which an organism lives</a:t>
            </a:r>
          </a:p>
          <a:p>
            <a:r>
              <a:rPr lang="en-US" b="1" u="sng" dirty="0" smtClean="0"/>
              <a:t>Population</a:t>
            </a:r>
            <a:r>
              <a:rPr lang="en-US" b="1" dirty="0" smtClean="0"/>
              <a:t>—organisms of the same species living together in the same environment</a:t>
            </a:r>
          </a:p>
        </p:txBody>
      </p:sp>
      <p:pic>
        <p:nvPicPr>
          <p:cNvPr id="3075" name="Picture 3" descr="C:\Users\Paxton\AppData\Local\Microsoft\Windows\Temporary Internet Files\Content.IE5\NHSJ3BH3\MP9004479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81280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Community</a:t>
            </a:r>
            <a:r>
              <a:rPr lang="en-US" b="1" dirty="0" smtClean="0"/>
              <a:t>—all populations living in the same area at the same time</a:t>
            </a:r>
          </a:p>
          <a:p>
            <a:r>
              <a:rPr lang="en-US" b="1" u="sng" dirty="0" smtClean="0"/>
              <a:t>Ecosystem</a:t>
            </a:r>
            <a:r>
              <a:rPr lang="en-US" b="1" dirty="0" smtClean="0"/>
              <a:t>—made up of the community and all the abiotic parts of an </a:t>
            </a:r>
            <a:r>
              <a:rPr lang="en-US" b="1" dirty="0" smtClean="0"/>
              <a:t>environment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4098" name="Picture 2" descr="C:\Users\Paxton\AppData\Local\Microsoft\Windows\Temporary Internet Files\Content.IE5\6E80H4FM\MP9000499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77724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How </a:t>
            </a:r>
            <a:r>
              <a:rPr lang="en-US" dirty="0" err="1" smtClean="0"/>
              <a:t>Abiotic</a:t>
            </a:r>
            <a:r>
              <a:rPr lang="en-US" dirty="0" smtClean="0"/>
              <a:t> Factors Affect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dirty="0" err="1" smtClean="0"/>
              <a:t>abiotic</a:t>
            </a:r>
            <a:r>
              <a:rPr lang="en-US" dirty="0" smtClean="0"/>
              <a:t> factors determine the kinds of plants and animals that live in an ecosystem</a:t>
            </a:r>
          </a:p>
          <a:p>
            <a:r>
              <a:rPr lang="en-US" dirty="0" smtClean="0"/>
              <a:t>--climate is a major factor in what organisms can live in an ecosystem</a:t>
            </a:r>
          </a:p>
          <a:p>
            <a:r>
              <a:rPr lang="en-US" dirty="0" smtClean="0"/>
              <a:t>--where there are more plants, there are more animals</a:t>
            </a:r>
            <a:endParaRPr lang="en-US" dirty="0"/>
          </a:p>
        </p:txBody>
      </p:sp>
      <p:pic>
        <p:nvPicPr>
          <p:cNvPr id="5122" name="Picture 2" descr="C:\Users\Paxton\AppData\Local\Microsoft\Windows\Temporary Internet Files\Content.IE5\NHSJ3BH3\MP9004444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61722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--warm, wet environments support the most life</a:t>
            </a:r>
          </a:p>
          <a:p>
            <a:r>
              <a:rPr lang="en-US" b="1" u="sng" dirty="0" smtClean="0"/>
              <a:t>Niche</a:t>
            </a:r>
            <a:r>
              <a:rPr lang="en-US" b="1" dirty="0" smtClean="0"/>
              <a:t>—role of an organism in its environment</a:t>
            </a:r>
          </a:p>
          <a:p>
            <a:r>
              <a:rPr lang="en-US" b="1" dirty="0" smtClean="0"/>
              <a:t>--populations in the same habitat usually have different niches so they won’t compete for resources (food)</a:t>
            </a:r>
            <a:endParaRPr lang="en-US" b="1" dirty="0"/>
          </a:p>
        </p:txBody>
      </p:sp>
      <p:pic>
        <p:nvPicPr>
          <p:cNvPr id="6146" name="Picture 2" descr="C:\Users\Paxton\AppData\Local\Microsoft\Windows\Temporary Internet Files\Content.IE5\RCBA96M9\MP9003138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3657600" cy="2438400"/>
          </a:xfrm>
          <a:prstGeom prst="rect">
            <a:avLst/>
          </a:prstGeom>
          <a:noFill/>
        </p:spPr>
      </p:pic>
      <p:pic>
        <p:nvPicPr>
          <p:cNvPr id="6150" name="Picture 6" descr="C:\Users\Paxton\AppData\Local\Microsoft\Windows\Temporary Internet Files\Content.IE5\I69RV51Y\MM90028288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3581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How Biotic Factors Affect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--the presence of one </a:t>
            </a:r>
            <a:r>
              <a:rPr lang="en-US" dirty="0" smtClean="0"/>
              <a:t>population </a:t>
            </a:r>
            <a:r>
              <a:rPr lang="en-US" dirty="0" smtClean="0"/>
              <a:t>depends on what </a:t>
            </a:r>
            <a:r>
              <a:rPr lang="en-US" smtClean="0"/>
              <a:t>other </a:t>
            </a:r>
            <a:r>
              <a:rPr lang="en-US" smtClean="0"/>
              <a:t>population </a:t>
            </a:r>
            <a:r>
              <a:rPr lang="en-US" dirty="0" smtClean="0"/>
              <a:t>are there—organisms will be there if their food supply is there</a:t>
            </a:r>
          </a:p>
          <a:p>
            <a:r>
              <a:rPr lang="en-US" dirty="0" smtClean="0"/>
              <a:t>--first organisms to come back after fire or flood destroys an ecosystem are small, weedy plants</a:t>
            </a:r>
          </a:p>
          <a:p>
            <a:r>
              <a:rPr lang="en-US" dirty="0" smtClean="0"/>
              <a:t>--as plants grow, animals and other organisms begin to appear</a:t>
            </a:r>
            <a:endParaRPr lang="en-US" dirty="0"/>
          </a:p>
        </p:txBody>
      </p:sp>
      <p:pic>
        <p:nvPicPr>
          <p:cNvPr id="7171" name="Picture 3" descr="C:\Users\Paxton\AppData\Local\Microsoft\Windows\Temporary Internet Files\Content.IE5\RCBA96M9\MP9000492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5715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</TotalTime>
  <Words>255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C1-1 CHARACTERISTICS OF AN ECOSYSTEM</vt:lpstr>
      <vt:lpstr>A. Life on Earth</vt:lpstr>
      <vt:lpstr>PowerPoint Presentation</vt:lpstr>
      <vt:lpstr>B. Organisms in an Ecosystem</vt:lpstr>
      <vt:lpstr>PowerPoint Presentation</vt:lpstr>
      <vt:lpstr>C. How Abiotic Factors Affect Ecosystems</vt:lpstr>
      <vt:lpstr>PowerPoint Presentation</vt:lpstr>
      <vt:lpstr>D. How Biotic Factors Affect Ecosystems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C1-1 CHARACTERISTICS OF AN ECOSYSTEM</dc:title>
  <dc:creator>Paxton</dc:creator>
  <cp:lastModifiedBy>Todd.Ratliff</cp:lastModifiedBy>
  <cp:revision>26</cp:revision>
  <dcterms:created xsi:type="dcterms:W3CDTF">2010-10-27T02:07:30Z</dcterms:created>
  <dcterms:modified xsi:type="dcterms:W3CDTF">2018-01-04T15:51:00Z</dcterms:modified>
</cp:coreProperties>
</file>