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6BA5-F5BB-4F79-9E8B-FF83DB077E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473A-EABF-44EB-9ABC-AF80D5A844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6BA5-F5BB-4F79-9E8B-FF83DB077E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473A-EABF-44EB-9ABC-AF80D5A8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6BA5-F5BB-4F79-9E8B-FF83DB077E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473A-EABF-44EB-9ABC-AF80D5A8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6BA5-F5BB-4F79-9E8B-FF83DB077E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473A-EABF-44EB-9ABC-AF80D5A8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6BA5-F5BB-4F79-9E8B-FF83DB077E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473A-EABF-44EB-9ABC-AF80D5A844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6BA5-F5BB-4F79-9E8B-FF83DB077E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473A-EABF-44EB-9ABC-AF80D5A8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6BA5-F5BB-4F79-9E8B-FF83DB077E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473A-EABF-44EB-9ABC-AF80D5A8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6BA5-F5BB-4F79-9E8B-FF83DB077E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473A-EABF-44EB-9ABC-AF80D5A8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6BA5-F5BB-4F79-9E8B-FF83DB077E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473A-EABF-44EB-9ABC-AF80D5A8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6BA5-F5BB-4F79-9E8B-FF83DB077E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473A-EABF-44EB-9ABC-AF80D5A8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6BA5-F5BB-4F79-9E8B-FF83DB077E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1F473A-EABF-44EB-9ABC-AF80D5A8443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76BA5-F5BB-4F79-9E8B-FF83DB077EB7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1F473A-EABF-44EB-9ABC-AF80D5A8443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52" y="762000"/>
            <a:ext cx="7851648" cy="1905000"/>
          </a:xfrm>
        </p:spPr>
        <p:txBody>
          <a:bodyPr/>
          <a:lstStyle/>
          <a:p>
            <a:r>
              <a:rPr lang="en-US" dirty="0" smtClean="0"/>
              <a:t>C 1-3 HOW PEOPLE USE NATURAL RESOURCES</a:t>
            </a:r>
            <a:endParaRPr lang="en-US" dirty="0"/>
          </a:p>
        </p:txBody>
      </p:sp>
      <p:pic>
        <p:nvPicPr>
          <p:cNvPr id="9218" name="Picture 2" descr="C:\Users\Paxton\AppData\Local\Microsoft\Windows\Temporary Internet Files\Content.IE5\RCBA96M9\MP9004231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124200"/>
            <a:ext cx="6797725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Renewable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Reusable resources</a:t>
            </a:r>
            <a:r>
              <a:rPr lang="en-US" b="1" dirty="0" smtClean="0"/>
              <a:t>—resources that can be used again and again—i.e. water, CO2, O2, N2—reused in cycles</a:t>
            </a:r>
          </a:p>
          <a:p>
            <a:pPr lvl="1"/>
            <a:r>
              <a:rPr lang="en-US" b="1" dirty="0" smtClean="0"/>
              <a:t>Recycling makes things reusable</a:t>
            </a:r>
            <a:endParaRPr lang="en-US" b="1" dirty="0"/>
          </a:p>
        </p:txBody>
      </p:sp>
      <p:pic>
        <p:nvPicPr>
          <p:cNvPr id="1026" name="Picture 2" descr="C:\Users\Paxton\AppData\Local\Microsoft\Windows\Temporary Internet Files\Content.IE5\NHSJ3BH3\MP9004447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0"/>
            <a:ext cx="8305800" cy="2880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r>
              <a:rPr lang="en-US" b="1" u="sng" dirty="0" smtClean="0"/>
              <a:t>Renewable resources</a:t>
            </a:r>
            <a:r>
              <a:rPr lang="en-US" b="1" dirty="0" smtClean="0"/>
              <a:t>—resources that can be replaced within a human life span—i.e. wood, plants or crops, herd of cattle</a:t>
            </a:r>
            <a:endParaRPr lang="en-US" b="1" u="sng" dirty="0"/>
          </a:p>
        </p:txBody>
      </p:sp>
      <p:pic>
        <p:nvPicPr>
          <p:cNvPr id="2050" name="Picture 2" descr="C:\Users\Paxton\AppData\Local\Microsoft\Windows\Temporary Internet Files\Content.IE5\NHSJ3BH3\MP9002629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33800"/>
            <a:ext cx="3657600" cy="2438400"/>
          </a:xfrm>
          <a:prstGeom prst="rect">
            <a:avLst/>
          </a:prstGeom>
          <a:noFill/>
        </p:spPr>
      </p:pic>
      <p:pic>
        <p:nvPicPr>
          <p:cNvPr id="2051" name="Picture 3" descr="C:\Users\Paxton\AppData\Local\Microsoft\Windows\Temporary Internet Files\Content.IE5\NHSJ3BH3\MP900384743[1].jpg"/>
          <p:cNvPicPr>
            <a:picLocks noChangeAspect="1" noChangeArrowheads="1"/>
          </p:cNvPicPr>
          <p:nvPr/>
        </p:nvPicPr>
        <p:blipFill>
          <a:blip r:embed="rId3" cstate="print"/>
          <a:srcRect l="7143" t="-2174" r="21429"/>
          <a:stretch>
            <a:fillRect/>
          </a:stretch>
        </p:blipFill>
        <p:spPr bwMode="auto">
          <a:xfrm>
            <a:off x="6096000" y="2743200"/>
            <a:ext cx="22860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Nonrenewable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Nonrenewable resources</a:t>
            </a:r>
            <a:r>
              <a:rPr lang="en-US" b="1" dirty="0" smtClean="0"/>
              <a:t>—resources that cannot be replaced within a human life span—i.e. coal, fossil fuels, oil, old-growth forest, groundwater may be, topsoil is being lost to erosion by wind and water, minerals</a:t>
            </a:r>
            <a:endParaRPr lang="en-US" b="1" u="sng" dirty="0"/>
          </a:p>
        </p:txBody>
      </p:sp>
      <p:pic>
        <p:nvPicPr>
          <p:cNvPr id="3075" name="Picture 3" descr="C:\Users\Paxton\AppData\Local\Microsoft\Windows\Temporary Internet Files\Content.IE5\6E80H4FM\MP9002897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38600"/>
            <a:ext cx="3657600" cy="2438400"/>
          </a:xfrm>
          <a:prstGeom prst="rect">
            <a:avLst/>
          </a:prstGeom>
          <a:noFill/>
        </p:spPr>
      </p:pic>
      <p:pic>
        <p:nvPicPr>
          <p:cNvPr id="3077" name="Picture 5" descr="C:\Users\Paxton\AppData\Local\Microsoft\Windows\Temporary Internet Files\Content.IE5\RCBA96M9\MC9001498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5052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Humans Can Alter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 obtained through mining, agriculture and forestry change the ecosystems</a:t>
            </a:r>
          </a:p>
          <a:p>
            <a:r>
              <a:rPr lang="en-US" dirty="0" smtClean="0"/>
              <a:t>Human activity can cause water shortages, pollution</a:t>
            </a:r>
          </a:p>
          <a:p>
            <a:r>
              <a:rPr lang="en-US" dirty="0" smtClean="0"/>
              <a:t>Reducing human effect on the environment happens when we conserve resources</a:t>
            </a:r>
            <a:endParaRPr lang="en-US" dirty="0"/>
          </a:p>
        </p:txBody>
      </p:sp>
      <p:pic>
        <p:nvPicPr>
          <p:cNvPr id="4098" name="Picture 2" descr="C:\Users\Paxton\AppData\Local\Microsoft\Windows\Temporary Internet Files\Content.IE5\6E80H4FM\MC9003591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91000"/>
            <a:ext cx="2286000" cy="2362200"/>
          </a:xfrm>
          <a:prstGeom prst="rect">
            <a:avLst/>
          </a:prstGeom>
          <a:noFill/>
        </p:spPr>
      </p:pic>
      <p:pic>
        <p:nvPicPr>
          <p:cNvPr id="4102" name="Picture 6" descr="C:\Users\Paxton\AppData\Local\Microsoft\Windows\Temporary Internet Files\Content.IE5\RCBA96M9\MC90044187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3528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r>
              <a:rPr lang="en-US" b="1" u="sng" dirty="0" smtClean="0"/>
              <a:t>Conservation</a:t>
            </a:r>
            <a:r>
              <a:rPr lang="en-US" b="1" dirty="0" smtClean="0"/>
              <a:t>—saving of resources—prevents damage and using up of resources</a:t>
            </a:r>
          </a:p>
          <a:p>
            <a:pPr lvl="2"/>
            <a:r>
              <a:rPr lang="en-US" sz="2400" b="1" dirty="0" smtClean="0"/>
              <a:t>Ways to conserve include—</a:t>
            </a:r>
          </a:p>
          <a:p>
            <a:pPr lvl="3"/>
            <a:r>
              <a:rPr lang="en-US" sz="2300" b="1" dirty="0" smtClean="0"/>
              <a:t>Use less—turn off  lights, energy efficient appliances, modern cars have better gas mileage, carpool, use public transportation</a:t>
            </a:r>
            <a:endParaRPr lang="en-US" sz="2300" b="1" dirty="0"/>
          </a:p>
        </p:txBody>
      </p:sp>
      <p:pic>
        <p:nvPicPr>
          <p:cNvPr id="5122" name="Picture 2" descr="C:\Users\Paxton\AppData\Local\Microsoft\Windows\Temporary Internet Files\Content.IE5\RCBA96M9\MC9003120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1795882" cy="1827886"/>
          </a:xfrm>
          <a:prstGeom prst="rect">
            <a:avLst/>
          </a:prstGeom>
          <a:noFill/>
        </p:spPr>
      </p:pic>
      <p:pic>
        <p:nvPicPr>
          <p:cNvPr id="5123" name="Picture 3" descr="C:\Users\Paxton\AppData\Local\Microsoft\Windows\Temporary Internet Files\Content.IE5\6E80H4FM\MC9002871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95600"/>
            <a:ext cx="2743200" cy="3581400"/>
          </a:xfrm>
          <a:prstGeom prst="rect">
            <a:avLst/>
          </a:prstGeom>
          <a:noFill/>
        </p:spPr>
      </p:pic>
      <p:pic>
        <p:nvPicPr>
          <p:cNvPr id="5124" name="Picture 4" descr="C:\Users\Paxton\AppData\Local\Microsoft\Windows\Temporary Internet Files\Content.IE5\I69RV51Y\MC90035931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352800"/>
            <a:ext cx="35052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r>
              <a:rPr lang="en-US" b="1" dirty="0" smtClean="0"/>
              <a:t>SAVING ENERGY SAVES EVEN MORE ENERGY—don’t need as many resources to mine, transport and process natural resources</a:t>
            </a:r>
          </a:p>
          <a:p>
            <a:pPr lvl="3"/>
            <a:r>
              <a:rPr lang="en-US" sz="2400" b="1" dirty="0" smtClean="0"/>
              <a:t>Recycle—aluminum, glass, plastic, iron, steel</a:t>
            </a:r>
          </a:p>
          <a:p>
            <a:pPr lvl="3"/>
            <a:r>
              <a:rPr lang="en-US" sz="2400" b="1" dirty="0" smtClean="0"/>
              <a:t>Using a substitute resource—use hydroelectric energy, wind energy, solar energy, wave energy, geothermal energy—save fossil fuels and cause very little pollution</a:t>
            </a:r>
            <a:endParaRPr lang="en-US" sz="2400" b="1" dirty="0"/>
          </a:p>
        </p:txBody>
      </p:sp>
      <p:pic>
        <p:nvPicPr>
          <p:cNvPr id="6146" name="Picture 2" descr="C:\Users\Paxton\AppData\Local\Microsoft\Windows\Temporary Internet Files\Content.IE5\NHSJ3BH3\MC9002817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2209800" cy="2438400"/>
          </a:xfrm>
          <a:prstGeom prst="rect">
            <a:avLst/>
          </a:prstGeom>
          <a:noFill/>
        </p:spPr>
      </p:pic>
      <p:pic>
        <p:nvPicPr>
          <p:cNvPr id="6147" name="Picture 3" descr="C:\Users\Paxton\AppData\Local\Microsoft\Windows\Temporary Internet Files\Content.IE5\RCBA96M9\MC9004322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572000"/>
            <a:ext cx="1670050" cy="1800225"/>
          </a:xfrm>
          <a:prstGeom prst="rect">
            <a:avLst/>
          </a:prstGeom>
          <a:noFill/>
        </p:spPr>
      </p:pic>
      <p:pic>
        <p:nvPicPr>
          <p:cNvPr id="6148" name="Picture 4" descr="C:\Users\Paxton\AppData\Local\Microsoft\Windows\Temporary Internet Files\Content.IE5\I69RV51Y\MC90010497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10000"/>
            <a:ext cx="29718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r>
              <a:rPr lang="en-US" b="1" u="sng" dirty="0" smtClean="0"/>
              <a:t>Preservation</a:t>
            </a:r>
            <a:r>
              <a:rPr lang="en-US" b="1" dirty="0" smtClean="0"/>
              <a:t>—when land is set aside to protect resources, plants and animals from hunting and other harmful activities</a:t>
            </a:r>
            <a:endParaRPr lang="en-US" b="1" u="sng" dirty="0"/>
          </a:p>
        </p:txBody>
      </p:sp>
      <p:pic>
        <p:nvPicPr>
          <p:cNvPr id="7172" name="Picture 4" descr="C:\Users\Paxton\AppData\Local\Microsoft\Windows\Temporary Internet Files\Content.IE5\RCBA96M9\MP9004383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76200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Problems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Overgrazing causes more land to become desert</a:t>
            </a:r>
          </a:p>
          <a:p>
            <a:r>
              <a:rPr lang="en-US" dirty="0" smtClean="0"/>
              <a:t>Introducing harmful organisms without natural predators</a:t>
            </a:r>
          </a:p>
          <a:p>
            <a:r>
              <a:rPr lang="en-US" dirty="0" smtClean="0"/>
              <a:t>Solutions to some—metal structures in coral reef provide more habitat</a:t>
            </a:r>
          </a:p>
          <a:p>
            <a:pPr lvl="2"/>
            <a:r>
              <a:rPr lang="en-US" sz="2400" dirty="0" smtClean="0"/>
              <a:t>Using plants from rainforest may help fight disease</a:t>
            </a:r>
            <a:endParaRPr lang="en-US" sz="2400" dirty="0"/>
          </a:p>
        </p:txBody>
      </p:sp>
      <p:pic>
        <p:nvPicPr>
          <p:cNvPr id="8194" name="Picture 2" descr="C:\Users\Paxton\AppData\Local\Microsoft\Windows\Temporary Internet Files\Content.IE5\NHSJ3BH3\MP9001442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0"/>
            <a:ext cx="56388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274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C 1-3 HOW PEOPLE USE NATURAL RESOURCES</vt:lpstr>
      <vt:lpstr>A. Renewable Resources</vt:lpstr>
      <vt:lpstr>PowerPoint Presentation</vt:lpstr>
      <vt:lpstr>B. Nonrenewable resources</vt:lpstr>
      <vt:lpstr>C. Humans Can Alter Ecosystems</vt:lpstr>
      <vt:lpstr>PowerPoint Presentation</vt:lpstr>
      <vt:lpstr>PowerPoint Presentation</vt:lpstr>
      <vt:lpstr>PowerPoint Presentation</vt:lpstr>
      <vt:lpstr>D. Problems and solutions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1-3 HOW PEOPLE USE NATURAL RESOURCES</dc:title>
  <dc:creator>Paxton</dc:creator>
  <cp:lastModifiedBy>Todd.Ratliff</cp:lastModifiedBy>
  <cp:revision>21</cp:revision>
  <dcterms:created xsi:type="dcterms:W3CDTF">2010-11-08T03:36:47Z</dcterms:created>
  <dcterms:modified xsi:type="dcterms:W3CDTF">2018-01-04T16:09:49Z</dcterms:modified>
</cp:coreProperties>
</file>