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1" autoAdjust="0"/>
  </p:normalViewPr>
  <p:slideViewPr>
    <p:cSldViewPr>
      <p:cViewPr varScale="1">
        <p:scale>
          <a:sx n="83" d="100"/>
          <a:sy n="83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9D92E3-064E-4E61-A786-1C7C43FC7F98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E3A6EE-678E-4644-9148-F5D2C3A60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dirty="0" smtClean="0"/>
              <a:t>F-2  SPEED AND VELOCITY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Mr. Ratliff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For every action force, there is an equal and opposite reaction force.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Forces of action and reaction are always equal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Paxton\AppData\Local\Microsoft\Windows\Temporary Internet Files\Content.IE5\P3WFFSSJ\MCj04465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5715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OBSERVING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Change in an object’s position compared to objects that are still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Distance divided by time equals speed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axton\AppData\Local\Microsoft\Windows\Temporary Internet Files\Content.IE5\YPUFB8XM\MCj044651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67818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IDENTIFYING FRAME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Frame of reference is something you don’t expect to move—helps observe and measure motion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Paxton\AppData\Local\Microsoft\Windows\Temporary Internet Files\Content.IE5\P3WFFSSJ\MPj044280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229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CALCULATING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Speed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—measure of how far something moves during a period of time</a:t>
            </a:r>
          </a:p>
          <a:p>
            <a:endParaRPr lang="en-US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 of average speed is more useful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Average speed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—measure of total distance divided by total elapsed time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axton\AppData\Local\Microsoft\Windows\Temporary Internet Files\Content.IE5\EPLUVCR3\MCj044653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Velocity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—speed of an object in a particular direction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Moving along a curve, velocity changes constantly even if speed is the same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Paxton\AppData\Local\Microsoft\Windows\Temporary Internet Files\Content.IE5\PCZ3VPN5\MPj044399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63246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LAWS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Newton built on ideas of Galileo to develop laws of motion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Paxton\AppData\Local\Microsoft\Windows\Temporary Internet Files\Content.IE5\EPLUVCR3\MCj037906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4114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 object at rest tends to stay at rest, an object in motion tends to stay in motion until an outside force acts on it—law of inertia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Inertia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—tendency of an object to resist a change in motion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Objects on earth slow down or stop because of the outside force of friction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Paxton\AppData\Local\Microsoft\Windows\Temporary Internet Files\Content.IE5\PCZ3VPN5\MPj04221700000[1].jpg"/>
          <p:cNvPicPr>
            <a:picLocks noChangeAspect="1" noChangeArrowheads="1"/>
          </p:cNvPicPr>
          <p:nvPr/>
        </p:nvPicPr>
        <p:blipFill>
          <a:blip r:embed="rId2" cstate="print"/>
          <a:srcRect r="28889"/>
          <a:stretch>
            <a:fillRect/>
          </a:stretch>
        </p:blipFill>
        <p:spPr bwMode="auto">
          <a:xfrm>
            <a:off x="6096000" y="4343400"/>
            <a:ext cx="28194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SECOND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Force=mass X acceleration—explains how an unbalanced force changes the motion of objects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Unbalanced force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—force without an equal force in the opposite direction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Paxton\AppData\Local\Microsoft\Windows\Temporary Internet Files\Content.IE5\P3WFFSSJ\MCj04465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14800"/>
            <a:ext cx="41910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when an unbalanced force acts on an object, changes its velocity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Acceleration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—rate of change in velocity—greater force, greater acceleration; greater the mass, smaller the acceleration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Paxton\AppData\Local\Microsoft\Windows\Temporary Internet Files\Content.IE5\YPUFB8XM\MCj044651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264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F-2  SPEED AND VELOCITY</vt:lpstr>
      <vt:lpstr>A. OBSERVING MOTION</vt:lpstr>
      <vt:lpstr>B. IDENTIFYING FRAME OF REFERENCE</vt:lpstr>
      <vt:lpstr>C. CALCULATING SPEED</vt:lpstr>
      <vt:lpstr>D. VELOCITY</vt:lpstr>
      <vt:lpstr>E. LAWS OF MOTION</vt:lpstr>
      <vt:lpstr>F. FIRST LAW OF MOTION</vt:lpstr>
      <vt:lpstr>G. SECOND LAW OF MOTION</vt:lpstr>
      <vt:lpstr>PowerPoint Presentation</vt:lpstr>
      <vt:lpstr>H. THIRD LAW OF MOTION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F-2  SPEED AND VELOCITY</dc:title>
  <dc:creator>Paxton</dc:creator>
  <cp:lastModifiedBy>Todd.Ratliff</cp:lastModifiedBy>
  <cp:revision>14</cp:revision>
  <dcterms:created xsi:type="dcterms:W3CDTF">2010-01-25T02:41:56Z</dcterms:created>
  <dcterms:modified xsi:type="dcterms:W3CDTF">2016-09-02T14:03:03Z</dcterms:modified>
</cp:coreProperties>
</file>