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9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5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6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9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0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1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0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1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3AA1-18B4-4645-87CA-8A48064B486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BEBD-0FA1-434E-85DA-D3F6AB91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3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350288"/>
            <a:ext cx="8915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-Explain </a:t>
            </a:r>
            <a:r>
              <a:rPr lang="en-US" sz="3600" dirty="0"/>
              <a:t>the different phases of heat injuries.  Heat cramps, exhaustion, </a:t>
            </a:r>
            <a:r>
              <a:rPr lang="en-US" sz="3600" dirty="0" smtClean="0"/>
              <a:t>stroke and how to treat and prevent each.  Insert a picture for each with description.  (3 Slides)</a:t>
            </a:r>
          </a:p>
          <a:p>
            <a:endParaRPr lang="en-US" sz="3600" dirty="0"/>
          </a:p>
          <a:p>
            <a:r>
              <a:rPr lang="en-US" sz="3600" dirty="0" smtClean="0"/>
              <a:t>-Explain </a:t>
            </a:r>
            <a:r>
              <a:rPr lang="en-US" sz="3600" dirty="0"/>
              <a:t>the different phases of cold injuries: chilblains, immersion foot/trench foot, </a:t>
            </a:r>
            <a:r>
              <a:rPr lang="en-US" sz="3600" dirty="0" err="1"/>
              <a:t>frostnip</a:t>
            </a:r>
            <a:r>
              <a:rPr lang="en-US" sz="3600" dirty="0"/>
              <a:t>, frostbite, </a:t>
            </a:r>
            <a:r>
              <a:rPr lang="en-US" sz="3600" dirty="0" smtClean="0"/>
              <a:t>hypothermia .  </a:t>
            </a:r>
            <a:r>
              <a:rPr lang="en-US" sz="3600" dirty="0" smtClean="0"/>
              <a:t>Insert a picture for each with description.  (5 Slides)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09600"/>
            <a:ext cx="5707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Have an opening slide with name and Temperature Injuries</a:t>
            </a:r>
          </a:p>
          <a:p>
            <a:r>
              <a:rPr lang="en-US" dirty="0" smtClean="0"/>
              <a:t>Have a vocab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5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Vocabulary words you </a:t>
            </a:r>
            <a:r>
              <a:rPr lang="en-US" dirty="0" smtClean="0"/>
              <a:t>will define: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preventative		</a:t>
            </a:r>
            <a:r>
              <a:rPr lang="en-US" dirty="0" smtClean="0"/>
              <a:t>	chilblain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proactive		</a:t>
            </a:r>
            <a:r>
              <a:rPr lang="en-US" dirty="0" smtClean="0"/>
              <a:t>	frostbite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reactive			trench foot</a:t>
            </a:r>
          </a:p>
          <a:p>
            <a:pPr marL="0" indent="0">
              <a:buNone/>
            </a:pPr>
            <a:r>
              <a:rPr lang="en-US" dirty="0"/>
              <a:t>treatment		</a:t>
            </a:r>
            <a:r>
              <a:rPr lang="en-US" dirty="0" smtClean="0"/>
              <a:t>	hypothermia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heat cramps		</a:t>
            </a:r>
            <a:r>
              <a:rPr lang="en-US" dirty="0" smtClean="0"/>
              <a:t>	awareness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heat exhaustion		rewarming</a:t>
            </a:r>
          </a:p>
          <a:p>
            <a:pPr marL="0" indent="0">
              <a:buNone/>
            </a:pPr>
            <a:r>
              <a:rPr lang="en-US" dirty="0"/>
              <a:t>heat stroke		</a:t>
            </a:r>
            <a:r>
              <a:rPr lang="en-US" dirty="0" smtClean="0"/>
              <a:t>	tissue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burn			</a:t>
            </a:r>
            <a:r>
              <a:rPr lang="en-US" dirty="0" smtClean="0"/>
              <a:t>	freezing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2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Vocabulary</vt:lpstr>
    </vt:vector>
  </TitlesOfParts>
  <Company>Albia Community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Todd.Ratliff</dc:creator>
  <cp:lastModifiedBy>Todd.Ratliff</cp:lastModifiedBy>
  <cp:revision>2</cp:revision>
  <dcterms:created xsi:type="dcterms:W3CDTF">2017-03-28T14:00:14Z</dcterms:created>
  <dcterms:modified xsi:type="dcterms:W3CDTF">2017-03-28T15:45:44Z</dcterms:modified>
</cp:coreProperties>
</file>